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3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749" r:id="rId11"/>
    <p:sldId id="751" r:id="rId12"/>
    <p:sldId id="752" r:id="rId13"/>
    <p:sldId id="753" r:id="rId14"/>
    <p:sldId id="754" r:id="rId15"/>
    <p:sldId id="755" r:id="rId16"/>
    <p:sldId id="756" r:id="rId17"/>
    <p:sldId id="757" r:id="rId18"/>
    <p:sldId id="750" r:id="rId19"/>
    <p:sldId id="605" r:id="rId20"/>
    <p:sldId id="759" r:id="rId21"/>
    <p:sldId id="703" r:id="rId22"/>
    <p:sldId id="645" r:id="rId23"/>
    <p:sldId id="758" r:id="rId24"/>
    <p:sldId id="611" r:id="rId25"/>
    <p:sldId id="760" r:id="rId26"/>
    <p:sldId id="761" r:id="rId27"/>
    <p:sldId id="762" r:id="rId28"/>
    <p:sldId id="763" r:id="rId29"/>
    <p:sldId id="764" r:id="rId30"/>
    <p:sldId id="765" r:id="rId31"/>
    <p:sldId id="280" r:id="rId32"/>
  </p:sldIdLst>
  <p:sldSz cx="18288000" cy="10287000"/>
  <p:notesSz cx="10287000" cy="18288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  <p:embeddedFont>
      <p:font typeface="Inter" panose="02000503000000020004" pitchFamily="2" charset="0"/>
      <p:regular r:id="rId42"/>
      <p:bold r:id="rId43"/>
    </p:embeddedFont>
    <p:embeddedFont>
      <p:font typeface="Inter SemiBold" panose="020F0502020204030204" pitchFamily="3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45"/>
    <p:restoredTop sz="97030"/>
  </p:normalViewPr>
  <p:slideViewPr>
    <p:cSldViewPr snapToGrid="0" snapToObjects="1">
      <p:cViewPr varScale="1">
        <p:scale>
          <a:sx n="104" d="100"/>
          <a:sy n="104" d="100"/>
        </p:scale>
        <p:origin x="2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853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9480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270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 err="1">
                <a:solidFill>
                  <a:srgbClr val="0E0E0E"/>
                </a:solidFill>
                <a:latin typeface="Inter"/>
                <a:ea typeface="Inter"/>
                <a:sym typeface="Inter"/>
              </a:rPr>
              <a:t>Логирование</a:t>
            </a: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 в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3074" name="Picture 2" descr="Logging in Python: A Step-by-Step Tutorial | by Sachinsoni | Medium">
            <a:extLst>
              <a:ext uri="{FF2B5EF4-FFF2-40B4-BE49-F238E27FC236}">
                <a16:creationId xmlns:a16="http://schemas.microsoft.com/office/drawing/2014/main" id="{DFAB51ED-4EED-F14A-A62F-0E2A9CEC6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" b="17287"/>
          <a:stretch/>
        </p:blipFill>
        <p:spPr bwMode="auto">
          <a:xfrm>
            <a:off x="-1" y="2155371"/>
            <a:ext cx="18288661" cy="813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98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5122" name="Picture 2" descr="Logging in Python: A Step-by-Step Tutorial | by Sachinsoni | Medium">
            <a:extLst>
              <a:ext uri="{FF2B5EF4-FFF2-40B4-BE49-F238E27FC236}">
                <a16:creationId xmlns:a16="http://schemas.microsoft.com/office/drawing/2014/main" id="{DEDFED13-9165-3E49-AA78-DE43BFA00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3" b="17205"/>
          <a:stretch/>
        </p:blipFill>
        <p:spPr bwMode="auto">
          <a:xfrm>
            <a:off x="0" y="2259874"/>
            <a:ext cx="18288000" cy="802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00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7170" name="Picture 2" descr="Logging Levels Explained For Beginners | by Prashant Rawat | Medium">
            <a:extLst>
              <a:ext uri="{FF2B5EF4-FFF2-40B4-BE49-F238E27FC236}">
                <a16:creationId xmlns:a16="http://schemas.microsoft.com/office/drawing/2014/main" id="{CF45249E-1FC5-274F-9F11-875E6685E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136900"/>
            <a:ext cx="5715000" cy="715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C2EF80-3964-3F48-98CC-47A1535E032B}"/>
              </a:ext>
            </a:extLst>
          </p:cNvPr>
          <p:cNvSpPr txBox="1"/>
          <p:nvPr/>
        </p:nvSpPr>
        <p:spPr>
          <a:xfrm>
            <a:off x="1257300" y="2847703"/>
            <a:ext cx="940193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DEBUG Message"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 INFO"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WARNING"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 ERROR"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message of CRITICAL severity"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logging.basicConfig</a:t>
            </a:r>
            <a:r>
              <a:rPr lang="en-US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(level=</a:t>
            </a:r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logging.WARNING</a:t>
            </a:r>
            <a:r>
              <a:rPr lang="en-US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WARNING:root:A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WARNING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ERROR:root:An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ERROR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CRITICAL:root:A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message of CRITICAL severity</a:t>
            </a:r>
          </a:p>
        </p:txBody>
      </p:sp>
    </p:spTree>
    <p:extLst>
      <p:ext uri="{BB962C8B-B14F-4D97-AF65-F5344CB8AC3E}">
        <p14:creationId xmlns:p14="http://schemas.microsoft.com/office/powerpoint/2010/main" val="158793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9218" name="Picture 2" descr="В текущей рабочей директории был создан файл журнала py_log.log">
            <a:extLst>
              <a:ext uri="{FF2B5EF4-FFF2-40B4-BE49-F238E27FC236}">
                <a16:creationId xmlns:a16="http://schemas.microsoft.com/office/drawing/2014/main" id="{95932447-BCC3-D642-A449-1B28D5FA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8600"/>
            <a:ext cx="18288000" cy="75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00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F7B7023-921F-3A4C-98A4-2534B3BB6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26971"/>
            <a:ext cx="18294999" cy="676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24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13314" name="Picture 2" descr="В записи лог-файла закодированы уровень логирования, имя логгера и сообщение">
            <a:extLst>
              <a:ext uri="{FF2B5EF4-FFF2-40B4-BE49-F238E27FC236}">
                <a16:creationId xmlns:a16="http://schemas.microsoft.com/office/drawing/2014/main" id="{3585B2E6-AEBC-6C4E-B9B4-909AC8CD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6709"/>
            <a:ext cx="18292636" cy="723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B5C6A-B5E5-584D-A5D3-B9EB7C00A1F1}"/>
              </a:ext>
            </a:extLst>
          </p:cNvPr>
          <p:cNvSpPr txBox="1"/>
          <p:nvPr/>
        </p:nvSpPr>
        <p:spPr>
          <a:xfrm>
            <a:off x="1257300" y="1881050"/>
            <a:ext cx="140105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basicConfig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level=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filename="py_log.log"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filemode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="w"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     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format="%(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)s %(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)s %(message)s"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DEBUG Message"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 INFO"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WARNING"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 ERROR"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critical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 message of CRITICAL severity"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CC80653-7DE0-754E-B89B-C20930CED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4813300"/>
            <a:ext cx="13779500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Создать и добавить в код логгер по умолчанию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Создать записи о событиях разных уровней от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DEBUG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CRITICAL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(live-coding/logging-1.py)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317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Logging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Exercises/logging-1.py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4329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Логирование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Управление логгером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37232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– </a:t>
            </a:r>
            <a:r>
              <a:rPr lang="ru-RU" dirty="0"/>
              <a:t>канал вывода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298" y="2071179"/>
            <a:ext cx="16227513" cy="294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logging.getLogger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(__name__)</a:t>
            </a:r>
          </a:p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 =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logging.StreamHandler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ru-RU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logging.FileHandler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(f"{__name__}.log", mode='w')</a:t>
            </a: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logger.addHandler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hdlr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=handler) 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добавить обработчик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logger.addHandler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hdlr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</a:t>
            </a:r>
            <a:r>
              <a:rPr lang="ru-RU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можно добавить несколько каналов </a:t>
            </a:r>
            <a:r>
              <a:rPr lang="ru-RU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логирования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logger.setLevel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(level=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logging.DEBUG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15856-A5E7-704E-88C7-04BBBBEA2ABC}"/>
              </a:ext>
            </a:extLst>
          </p:cNvPr>
          <p:cNvSpPr txBox="1"/>
          <p:nvPr/>
        </p:nvSpPr>
        <p:spPr>
          <a:xfrm>
            <a:off x="1257298" y="5541345"/>
            <a:ext cx="5298825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u="sng" dirty="0">
                <a:solidFill>
                  <a:schemeClr val="tx1"/>
                </a:solidFill>
                <a:latin typeface="JetBrains Mono"/>
              </a:rPr>
              <a:t>Logging handlers</a:t>
            </a:r>
          </a:p>
          <a:p>
            <a:pPr>
              <a:lnSpc>
                <a:spcPct val="130000"/>
              </a:lnSpc>
            </a:pPr>
            <a:endParaRPr lang="en-US" sz="2400" b="1" u="sng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WatchedFileHandler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BaseRotatingHandler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RotatingFileHandler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TimedRotatingFileHandler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7792E-9346-C34D-944E-FC8D15692F35}"/>
              </a:ext>
            </a:extLst>
          </p:cNvPr>
          <p:cNvSpPr txBox="1"/>
          <p:nvPr/>
        </p:nvSpPr>
        <p:spPr>
          <a:xfrm>
            <a:off x="7243287" y="6563835"/>
            <a:ext cx="4488592" cy="360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DatagramHandler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SysLogHandler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NTEventLogHandler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SMTPHandler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QueueHandler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QueueListener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– </a:t>
            </a:r>
            <a:r>
              <a:rPr lang="ru-RU" dirty="0"/>
              <a:t>формат сообщений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6CA3D-341A-CE43-BAB5-F2005E4EEAD9}"/>
              </a:ext>
            </a:extLst>
          </p:cNvPr>
          <p:cNvSpPr txBox="1"/>
          <p:nvPr/>
        </p:nvSpPr>
        <p:spPr>
          <a:xfrm>
            <a:off x="1257300" y="2268887"/>
            <a:ext cx="16227513" cy="4363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logging.getLogger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(__name__)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logging.StreamHandler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ru-RU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formatter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logging.Formatter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('%(name)s - %(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)s - %(message)s’)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задать формат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logger.addHandler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hdlr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=handler) 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добавить обработчик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logger.setLevel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(level=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logging.DEBUG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Внимание! Формат задается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канала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вывода, а не для логгера.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разных каналах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может быть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разный формат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они ОДНОВРЕМЕННО могут быть добавлены к одному логгеру.</a:t>
            </a:r>
          </a:p>
        </p:txBody>
      </p:sp>
    </p:spTree>
    <p:extLst>
      <p:ext uri="{BB962C8B-B14F-4D97-AF65-F5344CB8AC3E}">
        <p14:creationId xmlns:p14="http://schemas.microsoft.com/office/powerpoint/2010/main" val="2017913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Создать и добавить в код логгер со своим именем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Подключить два канала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логирования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stdout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файл)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Настроить разные форматы логов для разных каналов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Подключить каналы к логгеру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Создать записи о событиях разных уровней от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DEBUG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CRITICAL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(live-coding/logging-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.py)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6416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Logging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696382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Exercises/logging-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2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.py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669457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5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355929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Обсудили зачем нужно </a:t>
            </a:r>
            <a:r>
              <a:rPr lang="ru-RU" sz="3200" dirty="0" err="1">
                <a:latin typeface="Inter"/>
                <a:ea typeface="Inter"/>
                <a:cs typeface="Inter"/>
                <a:sym typeface="Inter"/>
              </a:rPr>
              <a:t>логирование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и что оно из себя представляет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Рассмотрели возможности библиотеки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logging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Потренировались в </a:t>
            </a:r>
            <a:r>
              <a:rPr lang="ru-RU" sz="3200" dirty="0" err="1">
                <a:latin typeface="Inter"/>
                <a:ea typeface="Inter"/>
                <a:cs typeface="Inter"/>
                <a:sym typeface="Inter"/>
              </a:rPr>
              <a:t>логировании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программ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endParaRPr lang="ru-RU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endParaRPr lang="ru-RU" sz="3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</a:t>
            </a: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Логирование</a:t>
            </a:r>
            <a:r>
              <a:rPr lang="ru-RU" sz="2400" dirty="0"/>
              <a:t> в </a:t>
            </a:r>
            <a:r>
              <a:rPr lang="en-US" sz="2400" dirty="0"/>
              <a:t>Python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r>
              <a:rPr lang="en-US" sz="2400" dirty="0"/>
              <a:t> - 1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r>
              <a:rPr lang="en-US" sz="2400" dirty="0"/>
              <a:t> - 4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48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64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Зачем нужно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логирование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и что из себя представляет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Обзор возможностей библиотеки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logging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Логирование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программ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Логирование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Логирование</a:t>
            </a:r>
            <a:endParaRPr lang="en-US" dirty="0"/>
          </a:p>
        </p:txBody>
      </p:sp>
      <p:pic>
        <p:nvPicPr>
          <p:cNvPr id="1026" name="Picture 2" descr="How Do You Log a Traceback? (Video) – Real Python">
            <a:extLst>
              <a:ext uri="{FF2B5EF4-FFF2-40B4-BE49-F238E27FC236}">
                <a16:creationId xmlns:a16="http://schemas.microsoft.com/office/drawing/2014/main" id="{E4E48E64-9F14-9C4B-825B-C45F7611D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b="16107"/>
          <a:stretch/>
        </p:blipFill>
        <p:spPr bwMode="auto">
          <a:xfrm>
            <a:off x="0" y="2037806"/>
            <a:ext cx="18288000" cy="82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693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11304</TotalTime>
  <Words>932</Words>
  <Application>Microsoft Macintosh PowerPoint</Application>
  <PresentationFormat>Custom</PresentationFormat>
  <Paragraphs>180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Courier New</vt:lpstr>
      <vt:lpstr>Roboto</vt:lpstr>
      <vt:lpstr>Inter</vt:lpstr>
      <vt:lpstr>Apple Chancery</vt:lpstr>
      <vt:lpstr>Inter SemiBold</vt:lpstr>
      <vt:lpstr>Open Sans</vt:lpstr>
      <vt:lpstr>Calibri</vt:lpstr>
      <vt:lpstr>Corbel</vt:lpstr>
      <vt:lpstr>Arial</vt:lpstr>
      <vt:lpstr>JetBrains Mono</vt:lpstr>
      <vt:lpstr>Office Theme</vt:lpstr>
      <vt:lpstr>Custom Design</vt:lpstr>
      <vt:lpstr>Python Логирование в Python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Логирование</vt:lpstr>
      <vt:lpstr>Логирование</vt:lpstr>
      <vt:lpstr>Логирование</vt:lpstr>
      <vt:lpstr>Логирование</vt:lpstr>
      <vt:lpstr>Логирование</vt:lpstr>
      <vt:lpstr>Логирование</vt:lpstr>
      <vt:lpstr>Логирование</vt:lpstr>
      <vt:lpstr>Логирование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logging – канал вывода</vt:lpstr>
      <vt:lpstr>logging – формат сообщений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161</cp:revision>
  <dcterms:created xsi:type="dcterms:W3CDTF">2022-11-15T10:50:05Z</dcterms:created>
  <dcterms:modified xsi:type="dcterms:W3CDTF">2024-09-19T08:38:54Z</dcterms:modified>
</cp:coreProperties>
</file>